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01349"/>
            <a:ext cx="2342562" cy="5013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2355"/>
            <a:ext cx="2250679" cy="4881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8" y="839548"/>
            <a:ext cx="2166709" cy="4290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CONSTRUCTION </a:t>
            </a:r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843558"/>
            <a:ext cx="2016224" cy="47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2">
            <a:off x="3925934" y="2293053"/>
            <a:ext cx="176659" cy="7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4175"/>
            <a:ext cx="191148" cy="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19</cp:revision>
  <dcterms:created xsi:type="dcterms:W3CDTF">2015-11-23T06:00:55Z</dcterms:created>
  <dcterms:modified xsi:type="dcterms:W3CDTF">2016-02-09T07:37:32Z</dcterms:modified>
</cp:coreProperties>
</file>